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59720124bf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59720124bf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59720124bf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59720124bf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3f2b9a494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3f2b9a494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f2b9a494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f2b9a494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59720124bf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59720124bf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f2b9a494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3f2b9a494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f2b9a494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3f2b9a494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f2b9a494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3f2b9a494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22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Экологические проблемы в Московской области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6284050" y="4449050"/>
            <a:ext cx="22704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ИУ6-72 Астахов Сергей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Обзор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ru" sz="1600"/>
              <a:t>сточные воды промышленных предприятий;</a:t>
            </a: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ru" sz="1600"/>
              <a:t>выбросы предприятий энергетики (Каширской и Шатурской ГРЭС и др.);</a:t>
            </a: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ru" sz="1600"/>
              <a:t>базы захоронения бытовых и промышленных отходов;</a:t>
            </a: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ru" sz="1600"/>
              <a:t>военные и особенно аэродромные топливохранилища и топливопроводы;</a:t>
            </a: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ru" sz="1600"/>
              <a:t>хранилище ядерных отходов (в Сергиево-Посадском районе);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Базы захоронения ТБО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 rotWithShape="1">
          <a:blip r:embed="rId3">
            <a:alphaModFix/>
          </a:blip>
          <a:srcRect b="0" l="0" r="0" t="18400"/>
          <a:stretch/>
        </p:blipFill>
        <p:spPr>
          <a:xfrm>
            <a:off x="1450100" y="1231313"/>
            <a:ext cx="6243801" cy="358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Полигон «Тимохово»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550" y="1294350"/>
            <a:ext cx="5476875" cy="345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Полигон «Тимохово»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8049" y="1198699"/>
            <a:ext cx="5797800" cy="364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Полигон «Кучино»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575" y="1199100"/>
            <a:ext cx="5800725" cy="364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Полигон «Кучино»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8375" y="1338225"/>
            <a:ext cx="5857126" cy="336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Криминальные схемы работы полигона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5513" y="1525174"/>
            <a:ext cx="5062875" cy="335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413" y="0"/>
            <a:ext cx="56571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